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11"/>
  </p:notesMasterIdLst>
  <p:handoutMasterIdLst>
    <p:handoutMasterId r:id="rId12"/>
  </p:handoutMasterIdLst>
  <p:sldIdLst>
    <p:sldId id="278" r:id="rId5"/>
    <p:sldId id="263" r:id="rId6"/>
    <p:sldId id="264" r:id="rId7"/>
    <p:sldId id="266" r:id="rId8"/>
    <p:sldId id="265" r:id="rId9"/>
    <p:sldId id="32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A571E-215F-B39B-C6E5-738881FD8925}" name="Patricia Keays" initials="PK" userId="S::patricia.keays@un.org::c6196559-bdbb-4a86-a5b7-05eec1c8f113" providerId="AD"/>
  <p188:author id="{C18706B5-FE74-2203-84F2-977C16F3F627}" name="Jeremiah Bukari" initials="JB" userId="S::jeremiah.bukari@un.org::02655876-9317-4133-8b33-8ea7cb045502" providerId="AD"/>
  <p188:author id="{47A807C1-D396-40A4-7499-EFFAAF56E34D}" name="Brian Connolly" initials="BC" userId="Brian Connolly" providerId="None"/>
  <p188:author id="{41A94EDC-2763-4F06-DA23-46A9D9514A90}" name="VOVF" initials="VOVF" userId="VOVF"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5"/>
    <a:srgbClr val="0077C0"/>
    <a:srgbClr val="A1C5DB"/>
    <a:srgbClr val="67A1C5"/>
    <a:srgbClr val="3A7599"/>
    <a:srgbClr val="5381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E40695-42E1-784F-0F7B-7E4DF21F7CB1}" v="2" dt="2025-09-22T06:47:29.3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2742" autoAdjust="0"/>
  </p:normalViewPr>
  <p:slideViewPr>
    <p:cSldViewPr snapToGrid="0">
      <p:cViewPr varScale="1">
        <p:scale>
          <a:sx n="71" d="100"/>
          <a:sy n="71" d="100"/>
        </p:scale>
        <p:origin x="1061" y="53"/>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63" d="100"/>
          <a:sy n="63" d="100"/>
        </p:scale>
        <p:origin x="3134" y="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11/1/2025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1</a:t>
            </a:fld>
            <a:endParaRPr lang="en-US" dirty="0"/>
          </a:p>
        </p:txBody>
      </p:sp>
    </p:spTree>
    <p:extLst>
      <p:ext uri="{BB962C8B-B14F-4D97-AF65-F5344CB8AC3E}">
        <p14:creationId xmlns:p14="http://schemas.microsoft.com/office/powerpoint/2010/main" val="1098756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2</a:t>
            </a:fld>
            <a:endParaRPr lang="en-US" dirty="0"/>
          </a:p>
        </p:txBody>
      </p:sp>
    </p:spTree>
    <p:extLst>
      <p:ext uri="{BB962C8B-B14F-4D97-AF65-F5344CB8AC3E}">
        <p14:creationId xmlns:p14="http://schemas.microsoft.com/office/powerpoint/2010/main" val="3842525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3</a:t>
            </a:fld>
            <a:endParaRPr lang="en-US" dirty="0"/>
          </a:p>
        </p:txBody>
      </p:sp>
    </p:spTree>
    <p:extLst>
      <p:ext uri="{BB962C8B-B14F-4D97-AF65-F5344CB8AC3E}">
        <p14:creationId xmlns:p14="http://schemas.microsoft.com/office/powerpoint/2010/main" val="2456809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4</a:t>
            </a:fld>
            <a:endParaRPr lang="en-US" dirty="0"/>
          </a:p>
        </p:txBody>
      </p:sp>
    </p:spTree>
    <p:extLst>
      <p:ext uri="{BB962C8B-B14F-4D97-AF65-F5344CB8AC3E}">
        <p14:creationId xmlns:p14="http://schemas.microsoft.com/office/powerpoint/2010/main" val="1024701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sp>
        <p:nvSpPr>
          <p:cNvPr id="3" name="Footer Placeholder 4">
            <a:extLst>
              <a:ext uri="{FF2B5EF4-FFF2-40B4-BE49-F238E27FC236}">
                <a16:creationId xmlns:a16="http://schemas.microsoft.com/office/drawing/2014/main" id="{A28A3A57-EBA3-9AA8-A6CA-CDDD863B5621}"/>
              </a:ext>
            </a:extLst>
          </p:cNvPr>
          <p:cNvSpPr txBox="1">
            <a:spLocks/>
          </p:cNvSpPr>
          <p:nvPr userDrawn="1"/>
        </p:nvSpPr>
        <p:spPr>
          <a:xfrm>
            <a:off x="838201" y="6444045"/>
            <a:ext cx="10613064" cy="1565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fr-FR" sz="1100" noProof="0" dirty="0">
              <a:solidFill>
                <a:schemeClr val="bg1">
                  <a:lumMod val="65000"/>
                </a:schemeClr>
              </a:solidFill>
            </a:endParaRPr>
          </a:p>
        </p:txBody>
      </p:sp>
      <p:pic>
        <p:nvPicPr>
          <p:cNvPr id="4" name="Picture 3" descr="A black background with a black square&#10;&#10;Description automatically generated with medium confidence">
            <a:extLst>
              <a:ext uri="{FF2B5EF4-FFF2-40B4-BE49-F238E27FC236}">
                <a16:creationId xmlns:a16="http://schemas.microsoft.com/office/drawing/2014/main" id="{12F1CA7A-FAE6-16E5-0150-D02C3543DF86}"/>
              </a:ext>
            </a:extLst>
          </p:cNvPr>
          <p:cNvPicPr>
            <a:picLocks noChangeAspect="1" noChangeArrowheads="1"/>
          </p:cNvPicPr>
          <p:nvPr userDrawn="1"/>
        </p:nvPicPr>
        <p:blipFill>
          <a:blip r:embed="rId3">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799B183-E2D3-EA58-20AA-FE92ED5405BB}"/>
              </a:ext>
            </a:extLst>
          </p:cNvPr>
          <p:cNvSpPr txBox="1"/>
          <p:nvPr userDrawn="1"/>
        </p:nvSpPr>
        <p:spPr>
          <a:xfrm>
            <a:off x="8862467" y="257455"/>
            <a:ext cx="1955984" cy="261610"/>
          </a:xfrm>
          <a:prstGeom prst="rect">
            <a:avLst/>
          </a:prstGeom>
          <a:noFill/>
        </p:spPr>
        <p:txBody>
          <a:bodyPr wrap="non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3.11 Premiers secours</a:t>
            </a: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87BD5D-45F3-DD8F-9E53-7289F8002EF8}"/>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3.11 Premiers secours</a:t>
            </a:r>
          </a:p>
        </p:txBody>
      </p:sp>
    </p:spTree>
    <p:extLst>
      <p:ext uri="{BB962C8B-B14F-4D97-AF65-F5344CB8AC3E}">
        <p14:creationId xmlns:p14="http://schemas.microsoft.com/office/powerpoint/2010/main" val="798012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1D0E108-9CF0-3F00-B022-1F7BBE05B245}"/>
              </a:ext>
            </a:extLst>
          </p:cNvPr>
          <p:cNvGraphicFramePr>
            <a:graphicFrameLocks noGrp="1"/>
          </p:cNvGraphicFramePr>
          <p:nvPr>
            <p:custDataLst>
              <p:tags r:id="rId1"/>
            </p:custDataLst>
            <p:extLst>
              <p:ext uri="{D42A27DB-BD31-4B8C-83A1-F6EECF244321}">
                <p14:modId xmlns:p14="http://schemas.microsoft.com/office/powerpoint/2010/main" val="2210364929"/>
              </p:ext>
            </p:extLst>
          </p:nvPr>
        </p:nvGraphicFramePr>
        <p:xfrm>
          <a:off x="1086522" y="914400"/>
          <a:ext cx="9950824" cy="5105400"/>
        </p:xfrm>
        <a:graphic>
          <a:graphicData uri="http://schemas.openxmlformats.org/drawingml/2006/table">
            <a:tbl>
              <a:tblPr firstRow="1" bandRow="1">
                <a:tableStyleId>{5C22544A-7EE6-4342-B048-85BDC9FD1C3A}</a:tableStyleId>
              </a:tblPr>
              <a:tblGrid>
                <a:gridCol w="9950824">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1900" noProof="0" dirty="0">
                          <a:solidFill>
                            <a:srgbClr val="0055A5"/>
                          </a:solidFill>
                          <a:latin typeface="Verdana" panose="020B0604030504040204" pitchFamily="34" charset="0"/>
                          <a:ea typeface="Verdana" panose="020B0604030504040204" pitchFamily="34" charset="0"/>
                        </a:rPr>
                        <a:t>Objectifs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marR="0" lvl="0"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fr-FR" sz="1900" noProof="0" dirty="0">
                          <a:solidFill>
                            <a:schemeClr val="dk1"/>
                          </a:solidFill>
                          <a:effectLst/>
                          <a:latin typeface="Verdana"/>
                          <a:ea typeface="Verdana"/>
                          <a:cs typeface="+mn-cs"/>
                        </a:rPr>
                        <a:t>Fournir au personnel de maintien de la paix de l’ONU les connaissances de base en matière de premiers secours afin qu'il puisse réduire le nombre de cas de décès et d'invalidité évitables au sein du personnel de l’ONU.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spcBef>
                          <a:spcPts val="600"/>
                        </a:spcBef>
                        <a:spcAft>
                          <a:spcPts val="600"/>
                        </a:spcAft>
                      </a:pPr>
                      <a:endParaRPr lang="fr-FR" sz="1900" b="1" noProof="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370840">
                <a:tc>
                  <a:txBody>
                    <a:bodyPr/>
                    <a:lstStyle/>
                    <a:p>
                      <a:pPr algn="ctr">
                        <a:spcBef>
                          <a:spcPts val="600"/>
                        </a:spcBef>
                        <a:spcAft>
                          <a:spcPts val="600"/>
                        </a:spcAft>
                      </a:pPr>
                      <a:r>
                        <a:rPr lang="fr-FR" sz="1900" b="1" noProof="0" dirty="0">
                          <a:solidFill>
                            <a:srgbClr val="0055A5"/>
                          </a:solidFill>
                          <a:latin typeface="Verdana" panose="020B0604030504040204" pitchFamily="34" charset="0"/>
                          <a:ea typeface="Verdana" panose="020B0604030504040204" pitchFamily="34" charset="0"/>
                        </a:rPr>
                        <a:t>Pertinence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70840">
                <a:tc>
                  <a:txBody>
                    <a:bodyPr/>
                    <a:lstStyle/>
                    <a:p>
                      <a:pPr marL="342900" indent="-342900">
                        <a:spcBef>
                          <a:spcPts val="600"/>
                        </a:spcBef>
                        <a:spcAft>
                          <a:spcPts val="600"/>
                        </a:spcAft>
                        <a:buFont typeface="Arial" panose="020B0604020202020204" pitchFamily="34" charset="0"/>
                        <a:buChar char="•"/>
                      </a:pPr>
                      <a:r>
                        <a:rPr lang="fr-FR" sz="1900" noProof="0" dirty="0">
                          <a:solidFill>
                            <a:schemeClr val="dk1"/>
                          </a:solidFill>
                          <a:effectLst/>
                          <a:latin typeface="Verdana" panose="020B0604030504040204" pitchFamily="34" charset="0"/>
                          <a:ea typeface="Verdana" panose="020B0604030504040204" pitchFamily="34" charset="0"/>
                          <a:cs typeface="+mn-cs"/>
                        </a:rPr>
                        <a:t>En tant que membre du personnel de maintien de la paix, vous vivez et travaillez dans des environnements à haut risque. Les interventions médicales d’urgence sont importantes pour la survie et incluent les gestes de premiers secours immédiats. </a:t>
                      </a:r>
                    </a:p>
                    <a:p>
                      <a:pPr marL="342900" indent="-342900">
                        <a:spcBef>
                          <a:spcPts val="600"/>
                        </a:spcBef>
                        <a:spcAft>
                          <a:spcPts val="600"/>
                        </a:spcAft>
                        <a:buFont typeface="Arial" panose="020B0604020202020204" pitchFamily="34" charset="0"/>
                        <a:buChar char="•"/>
                      </a:pPr>
                      <a:r>
                        <a:rPr lang="fr-FR" sz="1900" noProof="0" dirty="0">
                          <a:solidFill>
                            <a:schemeClr val="dk1"/>
                          </a:solidFill>
                          <a:effectLst/>
                          <a:latin typeface="Verdana" panose="020B0604030504040204" pitchFamily="34" charset="0"/>
                          <a:ea typeface="Verdana" panose="020B0604030504040204" pitchFamily="34" charset="0"/>
                          <a:cs typeface="+mn-cs"/>
                        </a:rPr>
                        <a:t>Il est probable que vous deviez prodiguer les premiers secours en attendant l'arrivée des services médicaux. Comprendre les bases des premiers secours vous aidera à répondre aux incidents médicaux au domicile, au travail et en déplacement. </a:t>
                      </a:r>
                    </a:p>
                    <a:p>
                      <a:pPr marL="342900" indent="-342900">
                        <a:spcBef>
                          <a:spcPts val="600"/>
                        </a:spcBef>
                        <a:spcAft>
                          <a:spcPts val="600"/>
                        </a:spcAft>
                        <a:buFont typeface="Arial" panose="020B0604020202020204" pitchFamily="34" charset="0"/>
                        <a:buChar char="•"/>
                      </a:pPr>
                      <a:r>
                        <a:rPr lang="fr-FR" sz="1900" noProof="0" dirty="0">
                          <a:solidFill>
                            <a:schemeClr val="dk1"/>
                          </a:solidFill>
                          <a:effectLst/>
                          <a:latin typeface="Verdana" panose="020B0604030504040204" pitchFamily="34" charset="0"/>
                          <a:ea typeface="Verdana" panose="020B0604030504040204" pitchFamily="34" charset="0"/>
                          <a:cs typeface="+mn-cs"/>
                        </a:rPr>
                        <a:t>Ce cours est destiné au personnel non médical.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390012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1D0E108-9CF0-3F00-B022-1F7BBE05B245}"/>
              </a:ext>
            </a:extLst>
          </p:cNvPr>
          <p:cNvGraphicFramePr>
            <a:graphicFrameLocks noGrp="1"/>
          </p:cNvGraphicFramePr>
          <p:nvPr>
            <p:custDataLst>
              <p:tags r:id="rId1"/>
            </p:custDataLst>
            <p:extLst>
              <p:ext uri="{D42A27DB-BD31-4B8C-83A1-F6EECF244321}">
                <p14:modId xmlns:p14="http://schemas.microsoft.com/office/powerpoint/2010/main" val="3187292779"/>
              </p:ext>
            </p:extLst>
          </p:nvPr>
        </p:nvGraphicFramePr>
        <p:xfrm>
          <a:off x="1596000" y="1436880"/>
          <a:ext cx="8999999" cy="398424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ctr">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457200" lvl="0" indent="-457200">
                        <a:spcBef>
                          <a:spcPts val="1200"/>
                        </a:spcBef>
                        <a:spcAft>
                          <a:spcPts val="1200"/>
                        </a:spcAft>
                        <a:buFont typeface="+mj-lt"/>
                        <a:buAutoNum type="arabicPeriod"/>
                      </a:pPr>
                      <a:r>
                        <a:rPr lang="fr-FR" sz="2000" dirty="0">
                          <a:solidFill>
                            <a:schemeClr val="dk1"/>
                          </a:solidFill>
                          <a:effectLst/>
                          <a:latin typeface="Verdana"/>
                          <a:ea typeface="Verdana"/>
                          <a:cs typeface="+mn-cs"/>
                        </a:rPr>
                        <a:t>Définir le rôle de l’apprenant dans l'administration des premiers secours et expliquer les procédures d'évacuation médicale.</a:t>
                      </a:r>
                    </a:p>
                    <a:p>
                      <a:pPr marL="457200" lvl="0" indent="-457200">
                        <a:spcBef>
                          <a:spcPts val="1200"/>
                        </a:spcBef>
                        <a:spcAft>
                          <a:spcPts val="1200"/>
                        </a:spcAft>
                        <a:buFont typeface="+mj-lt"/>
                        <a:buAutoNum type="arabicPeriod"/>
                      </a:pPr>
                      <a:r>
                        <a:rPr lang="fr-FR" sz="2000" dirty="0">
                          <a:solidFill>
                            <a:schemeClr val="dk1"/>
                          </a:solidFill>
                          <a:effectLst/>
                          <a:latin typeface="Verdana"/>
                          <a:ea typeface="Verdana"/>
                          <a:cs typeface="+mn-cs"/>
                        </a:rPr>
                        <a:t>Appliquer les techniques de contrôle des hémorragies potentiellement mortelles et de réanimation cardio-pulmonaire.</a:t>
                      </a:r>
                    </a:p>
                    <a:p>
                      <a:pPr marL="457200" lvl="0" indent="-457200">
                        <a:spcBef>
                          <a:spcPts val="1200"/>
                        </a:spcBef>
                        <a:spcAft>
                          <a:spcPts val="1200"/>
                        </a:spcAft>
                        <a:buFont typeface="+mj-lt"/>
                        <a:buAutoNum type="arabicPeriod"/>
                      </a:pPr>
                      <a:r>
                        <a:rPr lang="fr-FR" sz="2000" dirty="0">
                          <a:solidFill>
                            <a:schemeClr val="dk1"/>
                          </a:solidFill>
                          <a:effectLst/>
                          <a:latin typeface="Verdana"/>
                          <a:ea typeface="Verdana"/>
                          <a:cs typeface="+mn-cs"/>
                        </a:rPr>
                        <a:t>Maintenir les voies respiratoires d'une victime à l'aide de techniques de positionnement et de stabilisation manuelle.</a:t>
                      </a:r>
                    </a:p>
                    <a:p>
                      <a:pPr marL="457200" lvl="0" indent="-457200">
                        <a:spcBef>
                          <a:spcPts val="1200"/>
                        </a:spcBef>
                        <a:spcAft>
                          <a:spcPts val="1200"/>
                        </a:spcAft>
                        <a:buFont typeface="+mj-lt"/>
                        <a:buAutoNum type="arabicPeriod"/>
                      </a:pPr>
                      <a:r>
                        <a:rPr lang="fr-FR" sz="2000" dirty="0">
                          <a:solidFill>
                            <a:schemeClr val="dk1"/>
                          </a:solidFill>
                          <a:effectLst/>
                          <a:latin typeface="Verdana"/>
                          <a:ea typeface="Verdana"/>
                          <a:cs typeface="+mn-cs"/>
                        </a:rPr>
                        <a:t>Prendre en charge une victime de traumatisme simulé pendant 10 minutes au maximum.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4203273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1D0E108-9CF0-3F00-B022-1F7BBE05B245}"/>
              </a:ext>
            </a:extLst>
          </p:cNvPr>
          <p:cNvGraphicFramePr>
            <a:graphicFrameLocks noGrp="1"/>
          </p:cNvGraphicFramePr>
          <p:nvPr>
            <p:custDataLst>
              <p:tags r:id="rId1"/>
            </p:custDataLst>
            <p:extLst>
              <p:ext uri="{D42A27DB-BD31-4B8C-83A1-F6EECF244321}">
                <p14:modId xmlns:p14="http://schemas.microsoft.com/office/powerpoint/2010/main" val="1275443444"/>
              </p:ext>
            </p:extLst>
          </p:nvPr>
        </p:nvGraphicFramePr>
        <p:xfrm>
          <a:off x="1595998" y="1021080"/>
          <a:ext cx="8999999" cy="39624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2000" dirty="0">
                          <a:solidFill>
                            <a:srgbClr val="0055A5"/>
                          </a:solidFill>
                          <a:latin typeface="Verdana" panose="020B0604030504040204" pitchFamily="34" charset="0"/>
                          <a:ea typeface="Verdana" panose="020B0604030504040204" pitchFamily="34" charset="0"/>
                        </a:rPr>
                        <a:t>Télécharger l'application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bl>
          </a:graphicData>
        </a:graphic>
      </p:graphicFrame>
      <p:pic>
        <p:nvPicPr>
          <p:cNvPr id="3" name="Picture 2" descr="A black text on a white background&#10;&#10;Description automatically generated">
            <a:extLst>
              <a:ext uri="{FF2B5EF4-FFF2-40B4-BE49-F238E27FC236}">
                <a16:creationId xmlns:a16="http://schemas.microsoft.com/office/drawing/2014/main" id="{A0743EAD-E427-0626-45E2-E44281227C8C}"/>
              </a:ext>
            </a:extLst>
          </p:cNvPr>
          <p:cNvPicPr>
            <a:picLocks noChangeAspect="1"/>
          </p:cNvPicPr>
          <p:nvPr>
            <p:custDataLst>
              <p:tags r:id="rId2"/>
            </p:custDataLst>
          </p:nvPr>
        </p:nvPicPr>
        <p:blipFill>
          <a:blip r:embed="rId5">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tretch>
            <a:fillRect/>
          </a:stretch>
        </p:blipFill>
        <p:spPr>
          <a:xfrm>
            <a:off x="1595998" y="2560083"/>
            <a:ext cx="9000000" cy="2046575"/>
          </a:xfrm>
          <a:prstGeom prst="rect">
            <a:avLst/>
          </a:prstGeom>
        </p:spPr>
      </p:pic>
    </p:spTree>
    <p:extLst>
      <p:ext uri="{BB962C8B-B14F-4D97-AF65-F5344CB8AC3E}">
        <p14:creationId xmlns:p14="http://schemas.microsoft.com/office/powerpoint/2010/main" val="1550411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1D0E108-9CF0-3F00-B022-1F7BBE05B245}"/>
              </a:ext>
            </a:extLst>
          </p:cNvPr>
          <p:cNvGraphicFramePr>
            <a:graphicFrameLocks noGrp="1"/>
          </p:cNvGraphicFramePr>
          <p:nvPr>
            <p:custDataLst>
              <p:tags r:id="rId1"/>
            </p:custDataLst>
            <p:extLst>
              <p:ext uri="{D42A27DB-BD31-4B8C-83A1-F6EECF244321}">
                <p14:modId xmlns:p14="http://schemas.microsoft.com/office/powerpoint/2010/main" val="2225819940"/>
              </p:ext>
            </p:extLst>
          </p:nvPr>
        </p:nvGraphicFramePr>
        <p:xfrm>
          <a:off x="1595998" y="1021080"/>
          <a:ext cx="8999999" cy="39624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2000" dirty="0">
                          <a:solidFill>
                            <a:srgbClr val="0055A5"/>
                          </a:solidFill>
                          <a:latin typeface="Verdana" panose="020B0604030504040204" pitchFamily="34" charset="0"/>
                          <a:ea typeface="Verdana" panose="020B0604030504040204" pitchFamily="34" charset="0"/>
                        </a:rPr>
                        <a:t>Suivre la leçon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bl>
          </a:graphicData>
        </a:graphic>
      </p:graphicFrame>
      <p:pic>
        <p:nvPicPr>
          <p:cNvPr id="4" name="Picture 3" descr="A screenshot of a phone&#10;&#10;Description automatically generated">
            <a:extLst>
              <a:ext uri="{FF2B5EF4-FFF2-40B4-BE49-F238E27FC236}">
                <a16:creationId xmlns:a16="http://schemas.microsoft.com/office/drawing/2014/main" id="{44D93F62-DBD3-C45B-384B-E04DB4FC20E4}"/>
              </a:ext>
            </a:extLst>
          </p:cNvPr>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1595997" y="1857664"/>
            <a:ext cx="9000000" cy="4107143"/>
          </a:xfrm>
          <a:prstGeom prst="rect">
            <a:avLst/>
          </a:prstGeom>
        </p:spPr>
      </p:pic>
    </p:spTree>
    <p:extLst>
      <p:ext uri="{BB962C8B-B14F-4D97-AF65-F5344CB8AC3E}">
        <p14:creationId xmlns:p14="http://schemas.microsoft.com/office/powerpoint/2010/main" val="3894470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87BD5D-45F3-DD8F-9E53-7289F8002EF8}"/>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6653010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689EA7-CE69-4D4F-8F10-39209AC0F36C}">
  <ds:schemaRefs>
    <ds:schemaRef ds:uri="http://schemas.microsoft.com/office/infopath/2007/PartnerControls"/>
    <ds:schemaRef ds:uri="http://schemas.microsoft.com/office/2006/documentManagement/types"/>
    <ds:schemaRef ds:uri="http://purl.org/dc/dcmitype/"/>
    <ds:schemaRef ds:uri="http://purl.org/dc/terms/"/>
    <ds:schemaRef ds:uri="http://schemas.openxmlformats.org/package/2006/metadata/core-properties"/>
    <ds:schemaRef ds:uri="http://schemas.microsoft.com/office/2006/metadata/properties"/>
    <ds:schemaRef ds:uri="http://purl.org/dc/elements/1.1/"/>
    <ds:schemaRef ds:uri="2286246c-fc21-4ee8-a407-068ba74e6317"/>
    <ds:schemaRef ds:uri="28943420-3cce-465e-a204-04bce5f1b343"/>
    <ds:schemaRef ds:uri="http://www.w3.org/XML/1998/namespace"/>
    <ds:schemaRef ds:uri="ffaef953-2cda-4d9d-b070-85228d2d3b5f"/>
    <ds:schemaRef ds:uri="985ec44e-1bab-4c0b-9df0-6ba128686fc9"/>
    <ds:schemaRef ds:uri="756f3f7a-cc20-4157-bc78-ddc9769d8db6"/>
  </ds:schemaRefs>
</ds:datastoreItem>
</file>

<file path=customXml/itemProps2.xml><?xml version="1.0" encoding="utf-8"?>
<ds:datastoreItem xmlns:ds="http://schemas.openxmlformats.org/officeDocument/2006/customXml" ds:itemID="{9E9504FD-7F03-4BDA-A440-2940B1CE5586}"/>
</file>

<file path=customXml/itemProps3.xml><?xml version="1.0" encoding="utf-8"?>
<ds:datastoreItem xmlns:ds="http://schemas.openxmlformats.org/officeDocument/2006/customXml" ds:itemID="{883906A3-39D1-4884-A96C-63D1043103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208</Words>
  <Application>Microsoft Office PowerPoint</Application>
  <PresentationFormat>Widescreen</PresentationFormat>
  <Paragraphs>19</Paragraphs>
  <Slides>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Century 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118</cp:revision>
  <dcterms:created xsi:type="dcterms:W3CDTF">2023-10-04T18:52:03Z</dcterms:created>
  <dcterms:modified xsi:type="dcterms:W3CDTF">2025-11-01T17:04:50Z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50153800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